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61571188" cy="615711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156CB-4AED-4CFA-8933-A38663B16DC3}" type="datetimeFigureOut">
              <a:rPr lang="sk-SK" smtClean="0"/>
              <a:pPr/>
              <a:t>3. 6. 2020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6C13E-1B4C-411F-88DD-5E3BD274C03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milia\Desktop\6c56ab2e9e4854aeb0c4a919848a7f37.jpg"/>
          <p:cNvPicPr>
            <a:picLocks noChangeAspect="1" noChangeArrowheads="1"/>
          </p:cNvPicPr>
          <p:nvPr/>
        </p:nvPicPr>
        <p:blipFill>
          <a:blip r:embed="rId2" cstate="print"/>
          <a:srcRect r="1064" b="50232"/>
          <a:stretch>
            <a:fillRect/>
          </a:stretch>
        </p:blipFill>
        <p:spPr bwMode="auto">
          <a:xfrm>
            <a:off x="0" y="406946"/>
            <a:ext cx="9144000" cy="6451054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409575" y="292100"/>
            <a:ext cx="850582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 smtClean="0">
                <a:solidFill>
                  <a:schemeClr val="bg1">
                    <a:lumMod val="50000"/>
                  </a:schemeClr>
                </a:solidFill>
              </a:rPr>
              <a:t>Vypočítaj súčty a doplň tabuľky :                                     Vypočítaj súčty a doplň tabuľky : </a:t>
            </a: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sk-SK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sk-SK" sz="1600" dirty="0" smtClean="0">
                <a:solidFill>
                  <a:schemeClr val="bg1">
                    <a:lumMod val="50000"/>
                  </a:schemeClr>
                </a:solidFill>
              </a:rPr>
              <a:t>Meno : .........................................................                 Meno : .........................................................</a:t>
            </a:r>
            <a:endParaRPr lang="sk-SK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</Words>
  <Application>Microsoft Office PowerPoint</Application>
  <PresentationFormat>Prezentácia na obrazovke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Emilia</dc:creator>
  <cp:lastModifiedBy>IVANA</cp:lastModifiedBy>
  <cp:revision>6</cp:revision>
  <dcterms:created xsi:type="dcterms:W3CDTF">2020-06-01T15:08:54Z</dcterms:created>
  <dcterms:modified xsi:type="dcterms:W3CDTF">2020-06-03T03:46:33Z</dcterms:modified>
</cp:coreProperties>
</file>